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96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852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3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8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00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69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86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95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463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15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14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BA4D4-DBB2-4746-BCA8-141DF711C69A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1C8B-F2B9-48A7-AB51-056E444E4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49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865014" y="98016"/>
            <a:ext cx="4975834" cy="4264661"/>
            <a:chOff x="865014" y="98016"/>
            <a:chExt cx="4975834" cy="4264661"/>
          </a:xfrm>
        </p:grpSpPr>
        <p:sp>
          <p:nvSpPr>
            <p:cNvPr id="43" name="テキスト ボックス 42"/>
            <p:cNvSpPr txBox="1"/>
            <p:nvPr/>
          </p:nvSpPr>
          <p:spPr>
            <a:xfrm>
              <a:off x="1027254" y="98016"/>
              <a:ext cx="4813593" cy="7194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当店でご利用可能な</a:t>
              </a:r>
              <a:r>
                <a:rPr lang="ja-JP" altLang="en-US" sz="28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クーポン</a:t>
              </a:r>
              <a:endPara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（使えるクーポンを「〇」で示しています）</a:t>
              </a:r>
              <a:endPara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44" name="グループ化 43"/>
            <p:cNvGrpSpPr/>
            <p:nvPr/>
          </p:nvGrpSpPr>
          <p:grpSpPr>
            <a:xfrm>
              <a:off x="3533771" y="947726"/>
              <a:ext cx="2307077" cy="1609215"/>
              <a:chOff x="977900" y="2032000"/>
              <a:chExt cx="2729576" cy="2050118"/>
            </a:xfrm>
          </p:grpSpPr>
          <p:sp>
            <p:nvSpPr>
              <p:cNvPr id="54" name="角丸四角形 53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55" name="角丸四角形 54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solidFill>
                <a:srgbClr val="FF0000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b="1" dirty="0"/>
                  <a:t>行</a:t>
                </a:r>
                <a:r>
                  <a:rPr lang="ja-JP" altLang="en-US" b="1" dirty="0" err="1"/>
                  <a:t>っ</a:t>
                </a:r>
                <a:r>
                  <a:rPr lang="ja-JP" altLang="en-US" b="1" dirty="0"/>
                  <a:t>得クーポン</a:t>
                </a:r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>
              <a:off x="865015" y="947726"/>
              <a:ext cx="2307077" cy="1611704"/>
              <a:chOff x="977900" y="2032000"/>
              <a:chExt cx="2729576" cy="2050118"/>
            </a:xfrm>
            <a:solidFill>
              <a:srgbClr val="00B0F0"/>
            </a:solidFill>
          </p:grpSpPr>
          <p:sp>
            <p:nvSpPr>
              <p:cNvPr id="52" name="角丸四角形 51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53" name="角丸四角形 52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grpFill/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b="1" dirty="0"/>
                  <a:t>しまとく通貨</a:t>
                </a: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5014" y="2750973"/>
              <a:ext cx="2307077" cy="1611704"/>
              <a:chOff x="977900" y="2032000"/>
              <a:chExt cx="2729576" cy="2050118"/>
            </a:xfrm>
            <a:solidFill>
              <a:srgbClr val="00B050"/>
            </a:solidFill>
          </p:grpSpPr>
          <p:sp>
            <p:nvSpPr>
              <p:cNvPr id="50" name="角丸四角形 49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51" name="角丸四角形 50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grpFill/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200" b="1" dirty="0" smtClean="0"/>
                  <a:t>長崎県地域</a:t>
                </a:r>
                <a:r>
                  <a:rPr lang="ja-JP" altLang="en-US" sz="1200" b="1" dirty="0"/>
                  <a:t>限定</a:t>
                </a:r>
                <a:r>
                  <a:rPr lang="ja-JP" altLang="en-US" sz="1200" b="1" dirty="0" smtClean="0"/>
                  <a:t>クーポン</a:t>
                </a:r>
                <a:endParaRPr lang="en-US" altLang="ja-JP" sz="1200" b="1" dirty="0" smtClean="0"/>
              </a:p>
              <a:p>
                <a:pPr algn="ctr"/>
                <a:r>
                  <a:rPr lang="ja-JP" altLang="en-US" sz="900" b="1" dirty="0" smtClean="0"/>
                  <a:t>（第</a:t>
                </a:r>
                <a:r>
                  <a:rPr lang="en-US" altLang="ja-JP" sz="900" b="1" dirty="0" smtClean="0"/>
                  <a:t>2</a:t>
                </a:r>
                <a:r>
                  <a:rPr lang="ja-JP" altLang="en-US" sz="900" b="1" dirty="0" smtClean="0"/>
                  <a:t>弾　ふるさとで“心呼吸”の旅）</a:t>
                </a:r>
                <a:endParaRPr lang="ja-JP" altLang="en-US" sz="900" b="1" dirty="0"/>
              </a:p>
            </p:txBody>
          </p:sp>
        </p:grpSp>
        <p:grpSp>
          <p:nvGrpSpPr>
            <p:cNvPr id="47" name="グループ化 46"/>
            <p:cNvGrpSpPr/>
            <p:nvPr/>
          </p:nvGrpSpPr>
          <p:grpSpPr>
            <a:xfrm>
              <a:off x="3533770" y="2750973"/>
              <a:ext cx="2307077" cy="1611704"/>
              <a:chOff x="977900" y="2032000"/>
              <a:chExt cx="2729576" cy="2050118"/>
            </a:xfrm>
            <a:solidFill>
              <a:schemeClr val="accent2"/>
            </a:solidFill>
          </p:grpSpPr>
          <p:sp>
            <p:nvSpPr>
              <p:cNvPr id="48" name="角丸四角形 47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49" name="角丸四角形 48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solidFill>
                <a:srgbClr val="FFC00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200" b="1" dirty="0"/>
                  <a:t>わくわく</a:t>
                </a:r>
                <a:r>
                  <a:rPr lang="ja-JP" altLang="en-US" sz="1200" b="1" dirty="0" smtClean="0"/>
                  <a:t>乗船券体験クーポン</a:t>
                </a:r>
                <a:endParaRPr lang="en-US" altLang="ja-JP" sz="1200" b="1" dirty="0"/>
              </a:p>
              <a:p>
                <a:pPr algn="ctr"/>
                <a:r>
                  <a:rPr lang="ja-JP" altLang="en-US" sz="1200" b="1" dirty="0"/>
                  <a:t>（体験のみ）</a:t>
                </a:r>
              </a:p>
            </p:txBody>
          </p:sp>
        </p:grpSp>
      </p:grpSp>
      <p:grpSp>
        <p:nvGrpSpPr>
          <p:cNvPr id="16" name="グループ化 15"/>
          <p:cNvGrpSpPr/>
          <p:nvPr/>
        </p:nvGrpSpPr>
        <p:grpSpPr>
          <a:xfrm>
            <a:off x="865013" y="4690214"/>
            <a:ext cx="4975834" cy="4264661"/>
            <a:chOff x="865014" y="98016"/>
            <a:chExt cx="4975834" cy="4264661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1027254" y="98016"/>
              <a:ext cx="4813593" cy="7194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当店でご利用可能な</a:t>
              </a:r>
              <a:r>
                <a:rPr lang="ja-JP" altLang="en-US" sz="28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クーポン</a:t>
              </a:r>
              <a:endPara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（使えるクーポンを「〇」で示しています）</a:t>
              </a:r>
              <a:endPara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18" name="グループ化 17"/>
            <p:cNvGrpSpPr/>
            <p:nvPr/>
          </p:nvGrpSpPr>
          <p:grpSpPr>
            <a:xfrm>
              <a:off x="3533771" y="947726"/>
              <a:ext cx="2307077" cy="1609215"/>
              <a:chOff x="977900" y="2032000"/>
              <a:chExt cx="2729576" cy="2050118"/>
            </a:xfrm>
          </p:grpSpPr>
          <p:sp>
            <p:nvSpPr>
              <p:cNvPr id="28" name="角丸四角形 27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29" name="角丸四角形 28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solidFill>
                <a:srgbClr val="FF0000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b="1" dirty="0"/>
                  <a:t>行</a:t>
                </a:r>
                <a:r>
                  <a:rPr lang="ja-JP" altLang="en-US" b="1" dirty="0" err="1"/>
                  <a:t>っ</a:t>
                </a:r>
                <a:r>
                  <a:rPr lang="ja-JP" altLang="en-US" b="1" dirty="0"/>
                  <a:t>得クーポン</a:t>
                </a:r>
              </a:p>
            </p:txBody>
          </p:sp>
        </p:grpSp>
        <p:grpSp>
          <p:nvGrpSpPr>
            <p:cNvPr id="19" name="グループ化 18"/>
            <p:cNvGrpSpPr/>
            <p:nvPr/>
          </p:nvGrpSpPr>
          <p:grpSpPr>
            <a:xfrm>
              <a:off x="865015" y="947726"/>
              <a:ext cx="2307077" cy="1611704"/>
              <a:chOff x="977900" y="2032000"/>
              <a:chExt cx="2729576" cy="2050118"/>
            </a:xfrm>
            <a:solidFill>
              <a:srgbClr val="00B0F0"/>
            </a:solidFill>
          </p:grpSpPr>
          <p:sp>
            <p:nvSpPr>
              <p:cNvPr id="26" name="角丸四角形 25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27" name="角丸四角形 26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grpFill/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b="1" dirty="0"/>
                  <a:t>しまとく通貨</a:t>
                </a:r>
              </a:p>
            </p:txBody>
          </p:sp>
        </p:grpSp>
        <p:grpSp>
          <p:nvGrpSpPr>
            <p:cNvPr id="20" name="グループ化 19"/>
            <p:cNvGrpSpPr/>
            <p:nvPr/>
          </p:nvGrpSpPr>
          <p:grpSpPr>
            <a:xfrm>
              <a:off x="865014" y="2750973"/>
              <a:ext cx="2307077" cy="1611704"/>
              <a:chOff x="977900" y="2032000"/>
              <a:chExt cx="2729576" cy="2050118"/>
            </a:xfrm>
            <a:solidFill>
              <a:srgbClr val="00B050"/>
            </a:solidFill>
          </p:grpSpPr>
          <p:sp>
            <p:nvSpPr>
              <p:cNvPr id="24" name="角丸四角形 23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25" name="角丸四角形 24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grpFill/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200" b="1" dirty="0"/>
                  <a:t>長崎県地域限定クーポン</a:t>
                </a:r>
                <a:endParaRPr lang="en-US" altLang="ja-JP" sz="1200" b="1" dirty="0"/>
              </a:p>
              <a:p>
                <a:pPr algn="ctr"/>
                <a:r>
                  <a:rPr lang="ja-JP" altLang="en-US" sz="900" b="1" dirty="0"/>
                  <a:t>（第</a:t>
                </a:r>
                <a:r>
                  <a:rPr lang="en-US" altLang="ja-JP" sz="900" b="1" dirty="0"/>
                  <a:t>2</a:t>
                </a:r>
                <a:r>
                  <a:rPr lang="ja-JP" altLang="en-US" sz="900" b="1" dirty="0"/>
                  <a:t>弾　ふるさとで“心呼吸”の旅）</a:t>
                </a: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3533770" y="2750973"/>
              <a:ext cx="2307077" cy="1611704"/>
              <a:chOff x="977900" y="2032000"/>
              <a:chExt cx="2729576" cy="2050118"/>
            </a:xfrm>
            <a:solidFill>
              <a:schemeClr val="accent2"/>
            </a:solidFill>
          </p:grpSpPr>
          <p:sp>
            <p:nvSpPr>
              <p:cNvPr id="22" name="角丸四角形 21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23" name="角丸四角形 22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solidFill>
                <a:srgbClr val="FFC00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200" b="1" dirty="0"/>
                  <a:t>わくわく</a:t>
                </a:r>
                <a:r>
                  <a:rPr lang="ja-JP" altLang="en-US" sz="1200" b="1" dirty="0" smtClean="0"/>
                  <a:t>乗船券体験クーポン</a:t>
                </a:r>
                <a:endParaRPr lang="en-US" altLang="ja-JP" sz="1200" b="1" dirty="0"/>
              </a:p>
              <a:p>
                <a:pPr algn="ctr"/>
                <a:r>
                  <a:rPr lang="ja-JP" altLang="en-US" sz="1200" b="1" dirty="0"/>
                  <a:t>（体験のみ）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33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2017</TotalTime>
  <Words>98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市山 恵</dc:creator>
  <cp:lastModifiedBy>市山 恵</cp:lastModifiedBy>
  <cp:revision>7</cp:revision>
  <dcterms:created xsi:type="dcterms:W3CDTF">2021-06-03T02:58:02Z</dcterms:created>
  <dcterms:modified xsi:type="dcterms:W3CDTF">2021-06-11T04:05:51Z</dcterms:modified>
</cp:coreProperties>
</file>