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FA29-567D-4E17-838A-50EE1B7BA487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4C1F-443B-4FE6-A305-FA51C8882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63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FA29-567D-4E17-838A-50EE1B7BA487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4C1F-443B-4FE6-A305-FA51C8882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307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FA29-567D-4E17-838A-50EE1B7BA487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4C1F-443B-4FE6-A305-FA51C8882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383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FA29-567D-4E17-838A-50EE1B7BA487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4C1F-443B-4FE6-A305-FA51C8882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6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FA29-567D-4E17-838A-50EE1B7BA487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4C1F-443B-4FE6-A305-FA51C8882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558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FA29-567D-4E17-838A-50EE1B7BA487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4C1F-443B-4FE6-A305-FA51C8882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84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FA29-567D-4E17-838A-50EE1B7BA487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4C1F-443B-4FE6-A305-FA51C8882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74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FA29-567D-4E17-838A-50EE1B7BA487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4C1F-443B-4FE6-A305-FA51C8882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835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FA29-567D-4E17-838A-50EE1B7BA487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4C1F-443B-4FE6-A305-FA51C8882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9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FA29-567D-4E17-838A-50EE1B7BA487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4C1F-443B-4FE6-A305-FA51C8882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26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FA29-567D-4E17-838A-50EE1B7BA487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4C1F-443B-4FE6-A305-FA51C8882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513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9FA29-567D-4E17-838A-50EE1B7BA487}" type="datetimeFigureOut">
              <a:rPr kumimoji="1" lang="ja-JP" altLang="en-US" smtClean="0"/>
              <a:t>2021/6/11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E4C1F-443B-4FE6-A305-FA51C8882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88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1330526" y="345332"/>
            <a:ext cx="9035441" cy="6213410"/>
            <a:chOff x="865014" y="44587"/>
            <a:chExt cx="5524783" cy="431809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576204" y="44587"/>
              <a:ext cx="4813593" cy="663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当店でご利用可能な</a:t>
              </a:r>
              <a:r>
                <a:rPr lang="ja-JP" altLang="en-US" sz="3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クーポン</a:t>
              </a:r>
              <a:endParaRPr lang="en-US" altLang="ja-JP" sz="3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20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（使えるクーポンを「〇」で示しています）</a:t>
              </a:r>
              <a:endPara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3533771" y="947726"/>
              <a:ext cx="2307077" cy="1609215"/>
              <a:chOff x="977900" y="2032000"/>
              <a:chExt cx="2729576" cy="2050118"/>
            </a:xfrm>
          </p:grpSpPr>
          <p:sp>
            <p:nvSpPr>
              <p:cNvPr id="16" name="角丸四角形 15"/>
              <p:cNvSpPr/>
              <p:nvPr/>
            </p:nvSpPr>
            <p:spPr>
              <a:xfrm>
                <a:off x="977900" y="2286000"/>
                <a:ext cx="2729576" cy="1796118"/>
              </a:xfrm>
              <a:prstGeom prst="roundRect">
                <a:avLst/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400" dirty="0"/>
              </a:p>
            </p:txBody>
          </p:sp>
          <p:sp>
            <p:nvSpPr>
              <p:cNvPr id="17" name="角丸四角形 16"/>
              <p:cNvSpPr/>
              <p:nvPr/>
            </p:nvSpPr>
            <p:spPr>
              <a:xfrm>
                <a:off x="977900" y="2032000"/>
                <a:ext cx="2729576" cy="647700"/>
              </a:xfrm>
              <a:prstGeom prst="roundRect">
                <a:avLst/>
              </a:prstGeom>
              <a:solidFill>
                <a:srgbClr val="FF0000"/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b="1" dirty="0"/>
                  <a:t>行</a:t>
                </a:r>
                <a:r>
                  <a:rPr lang="ja-JP" altLang="en-US" b="1" dirty="0" err="1"/>
                  <a:t>っ</a:t>
                </a:r>
                <a:r>
                  <a:rPr lang="ja-JP" altLang="en-US" b="1" dirty="0"/>
                  <a:t>得クーポン</a:t>
                </a:r>
              </a:p>
            </p:txBody>
          </p:sp>
        </p:grpSp>
        <p:grpSp>
          <p:nvGrpSpPr>
            <p:cNvPr id="7" name="グループ化 6"/>
            <p:cNvGrpSpPr/>
            <p:nvPr/>
          </p:nvGrpSpPr>
          <p:grpSpPr>
            <a:xfrm>
              <a:off x="865015" y="947726"/>
              <a:ext cx="2307077" cy="1611704"/>
              <a:chOff x="977900" y="2032000"/>
              <a:chExt cx="2729576" cy="2050118"/>
            </a:xfrm>
            <a:solidFill>
              <a:srgbClr val="00B0F0"/>
            </a:solidFill>
          </p:grpSpPr>
          <p:sp>
            <p:nvSpPr>
              <p:cNvPr id="14" name="角丸四角形 13"/>
              <p:cNvSpPr/>
              <p:nvPr/>
            </p:nvSpPr>
            <p:spPr>
              <a:xfrm>
                <a:off x="977900" y="2286000"/>
                <a:ext cx="2729576" cy="1796118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400" dirty="0"/>
              </a:p>
            </p:txBody>
          </p:sp>
          <p:sp>
            <p:nvSpPr>
              <p:cNvPr id="15" name="角丸四角形 14"/>
              <p:cNvSpPr/>
              <p:nvPr/>
            </p:nvSpPr>
            <p:spPr>
              <a:xfrm>
                <a:off x="977900" y="2032000"/>
                <a:ext cx="2729576" cy="647700"/>
              </a:xfrm>
              <a:prstGeom prst="roundRect">
                <a:avLst/>
              </a:prstGeom>
              <a:grpFill/>
              <a:ln w="571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b="1" dirty="0"/>
                  <a:t>しまとく通貨</a:t>
                </a:r>
              </a:p>
            </p:txBody>
          </p:sp>
        </p:grpSp>
        <p:grpSp>
          <p:nvGrpSpPr>
            <p:cNvPr id="8" name="グループ化 7"/>
            <p:cNvGrpSpPr/>
            <p:nvPr/>
          </p:nvGrpSpPr>
          <p:grpSpPr>
            <a:xfrm>
              <a:off x="865014" y="2750973"/>
              <a:ext cx="2307077" cy="1611704"/>
              <a:chOff x="977900" y="2032000"/>
              <a:chExt cx="2729576" cy="2050118"/>
            </a:xfrm>
            <a:solidFill>
              <a:srgbClr val="00B050"/>
            </a:solidFill>
          </p:grpSpPr>
          <p:sp>
            <p:nvSpPr>
              <p:cNvPr id="12" name="角丸四角形 11"/>
              <p:cNvSpPr/>
              <p:nvPr/>
            </p:nvSpPr>
            <p:spPr>
              <a:xfrm>
                <a:off x="977900" y="2286000"/>
                <a:ext cx="2729576" cy="1796118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400" dirty="0"/>
              </a:p>
            </p:txBody>
          </p:sp>
          <p:sp>
            <p:nvSpPr>
              <p:cNvPr id="13" name="角丸四角形 12"/>
              <p:cNvSpPr/>
              <p:nvPr/>
            </p:nvSpPr>
            <p:spPr>
              <a:xfrm>
                <a:off x="977900" y="2032000"/>
                <a:ext cx="2729576" cy="647700"/>
              </a:xfrm>
              <a:prstGeom prst="roundRect">
                <a:avLst/>
              </a:prstGeom>
              <a:grpFill/>
              <a:ln w="571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b="1" dirty="0" smtClean="0"/>
                  <a:t>長崎県地域</a:t>
                </a:r>
                <a:r>
                  <a:rPr lang="ja-JP" altLang="en-US" b="1" dirty="0"/>
                  <a:t>限定</a:t>
                </a:r>
                <a:r>
                  <a:rPr lang="ja-JP" altLang="en-US" b="1" dirty="0" smtClean="0"/>
                  <a:t>クーポン</a:t>
                </a:r>
                <a:endParaRPr lang="en-US" altLang="ja-JP" b="1" dirty="0" smtClean="0"/>
              </a:p>
              <a:p>
                <a:pPr algn="ctr"/>
                <a:r>
                  <a:rPr lang="ja-JP" altLang="en-US" sz="1400" b="1" dirty="0" smtClean="0"/>
                  <a:t>（第２弾　ふるさとで“心呼吸”の旅）</a:t>
                </a:r>
                <a:endParaRPr lang="ja-JP" altLang="en-US" sz="1400" b="1" dirty="0"/>
              </a:p>
            </p:txBody>
          </p:sp>
        </p:grpSp>
        <p:grpSp>
          <p:nvGrpSpPr>
            <p:cNvPr id="9" name="グループ化 8"/>
            <p:cNvGrpSpPr/>
            <p:nvPr/>
          </p:nvGrpSpPr>
          <p:grpSpPr>
            <a:xfrm>
              <a:off x="3533770" y="2750973"/>
              <a:ext cx="2307077" cy="1611704"/>
              <a:chOff x="977900" y="2032000"/>
              <a:chExt cx="2729576" cy="2050118"/>
            </a:xfrm>
            <a:solidFill>
              <a:schemeClr val="accent2"/>
            </a:solidFill>
          </p:grpSpPr>
          <p:sp>
            <p:nvSpPr>
              <p:cNvPr id="10" name="角丸四角形 9"/>
              <p:cNvSpPr/>
              <p:nvPr/>
            </p:nvSpPr>
            <p:spPr>
              <a:xfrm>
                <a:off x="977900" y="2286000"/>
                <a:ext cx="2729576" cy="1796118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400" dirty="0"/>
              </a:p>
            </p:txBody>
          </p:sp>
          <p:sp>
            <p:nvSpPr>
              <p:cNvPr id="11" name="角丸四角形 10"/>
              <p:cNvSpPr/>
              <p:nvPr/>
            </p:nvSpPr>
            <p:spPr>
              <a:xfrm>
                <a:off x="977900" y="2032000"/>
                <a:ext cx="2729576" cy="647700"/>
              </a:xfrm>
              <a:prstGeom prst="roundRect">
                <a:avLst/>
              </a:prstGeom>
              <a:solidFill>
                <a:srgbClr val="FFC000"/>
              </a:solidFill>
              <a:ln w="571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3" rIns="91440" bIns="4572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b="1" dirty="0"/>
                  <a:t>わくわく</a:t>
                </a:r>
                <a:r>
                  <a:rPr lang="ja-JP" altLang="en-US" b="1" dirty="0" smtClean="0"/>
                  <a:t>乗船券体験クーポン</a:t>
                </a:r>
                <a:endParaRPr lang="en-US" altLang="ja-JP" b="1" dirty="0"/>
              </a:p>
              <a:p>
                <a:pPr algn="ctr"/>
                <a:r>
                  <a:rPr lang="ja-JP" altLang="en-US" b="1" dirty="0"/>
                  <a:t>（体験のみ）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596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市山 恵</dc:creator>
  <cp:lastModifiedBy>市山 恵</cp:lastModifiedBy>
  <cp:revision>3</cp:revision>
  <dcterms:created xsi:type="dcterms:W3CDTF">2021-06-11T00:24:54Z</dcterms:created>
  <dcterms:modified xsi:type="dcterms:W3CDTF">2021-06-11T04:04:39Z</dcterms:modified>
</cp:coreProperties>
</file>