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9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16DB1-3744-4E92-86AC-0D0E48A8957C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F498A-691B-463C-8E9B-FBEEBC4BB8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15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CA968-0A7A-425A-ABFB-5AE69FA513C1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4A2DC-1141-467F-B2AB-85C507F742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905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4A2DC-1141-467F-B2AB-85C507F7428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08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4A2DC-1141-467F-B2AB-85C507F7428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006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4A2DC-1141-467F-B2AB-85C507F7428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678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4A2DC-1141-467F-B2AB-85C507F7428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402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4A2DC-1141-467F-B2AB-85C507F7428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883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4A2DC-1141-467F-B2AB-85C507F7428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555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FCA07-E0FE-4C6B-9E30-F8E4A63271A3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75E3-5D95-45FF-A08C-F86BA0E57F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68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FCA07-E0FE-4C6B-9E30-F8E4A63271A3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75E3-5D95-45FF-A08C-F86BA0E57F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57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FCA07-E0FE-4C6B-9E30-F8E4A63271A3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75E3-5D95-45FF-A08C-F86BA0E57F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65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FCA07-E0FE-4C6B-9E30-F8E4A63271A3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75E3-5D95-45FF-A08C-F86BA0E57F0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555477"/>
            <a:ext cx="9144000" cy="0"/>
          </a:xfrm>
          <a:prstGeom prst="line">
            <a:avLst/>
          </a:prstGeom>
          <a:ln w="101600" cmpd="thinThick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780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FCA07-E0FE-4C6B-9E30-F8E4A63271A3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75E3-5D95-45FF-A08C-F86BA0E57F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11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FCA07-E0FE-4C6B-9E30-F8E4A63271A3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75E3-5D95-45FF-A08C-F86BA0E57F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64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FCA07-E0FE-4C6B-9E30-F8E4A63271A3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75E3-5D95-45FF-A08C-F86BA0E57F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14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FCA07-E0FE-4C6B-9E30-F8E4A63271A3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75E3-5D95-45FF-A08C-F86BA0E57F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56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FCA07-E0FE-4C6B-9E30-F8E4A63271A3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75E3-5D95-45FF-A08C-F86BA0E57F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60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FCA07-E0FE-4C6B-9E30-F8E4A63271A3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75E3-5D95-45FF-A08C-F86BA0E57F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8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FCA07-E0FE-4C6B-9E30-F8E4A63271A3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75E3-5D95-45FF-A08C-F86BA0E57F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4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FCA07-E0FE-4C6B-9E30-F8E4A63271A3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675E3-5D95-45FF-A08C-F86BA0E57F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255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0010" y="81663"/>
            <a:ext cx="7886700" cy="448689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参考（自己</a:t>
            </a:r>
            <a:r>
              <a:rPr kumimoji="1" lang="en-US" altLang="ja-JP" sz="2400" dirty="0" smtClean="0"/>
              <a:t>PR</a:t>
            </a:r>
            <a:r>
              <a:rPr kumimoji="1" lang="ja-JP" altLang="en-US" sz="2400" dirty="0" smtClean="0"/>
              <a:t>等資料（任意様式））</a:t>
            </a:r>
            <a:endParaRPr kumimoji="1" lang="ja-JP" altLang="en-US" sz="2400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738378" y="1069848"/>
            <a:ext cx="7886700" cy="5577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800" dirty="0" smtClean="0"/>
              <a:t>➢面接時、プレゼンで活用するイメージで作成してください。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➢３年間活動することを想定して、以下の点をご提案ください。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　　①自己紹介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 smtClean="0"/>
              <a:t>　　②壱岐市の</a:t>
            </a:r>
            <a:r>
              <a:rPr kumimoji="1" lang="en-US" altLang="ja-JP" sz="1800" dirty="0" smtClean="0"/>
              <a:t>SDGs</a:t>
            </a:r>
            <a:r>
              <a:rPr kumimoji="1" lang="ja-JP" altLang="en-US" sz="1800" dirty="0" smtClean="0"/>
              <a:t>推進の現状認識、課題感など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　　③できること（これまでの実績等）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 smtClean="0"/>
              <a:t>　　④やりたいこと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⑤生み出したい成果や目標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 smtClean="0"/>
              <a:t>➢様式は自由です。</a:t>
            </a:r>
            <a:r>
              <a:rPr kumimoji="1" lang="en-US" altLang="ja-JP" sz="1800" dirty="0" smtClean="0"/>
              <a:t>PowerPoint</a:t>
            </a:r>
            <a:r>
              <a:rPr kumimoji="1" lang="ja-JP" altLang="en-US" sz="1800" dirty="0" smtClean="0"/>
              <a:t>の場合、最大</a:t>
            </a:r>
            <a:r>
              <a:rPr kumimoji="1" lang="en-US" altLang="ja-JP" sz="1800" dirty="0" smtClean="0"/>
              <a:t>20</a:t>
            </a:r>
            <a:r>
              <a:rPr lang="ja-JP" altLang="en-US" sz="1800" dirty="0" smtClean="0"/>
              <a:t>ページ程度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　（</a:t>
            </a:r>
            <a:r>
              <a:rPr lang="en-US" altLang="ja-JP" sz="1800" dirty="0" smtClean="0"/>
              <a:t>A4</a:t>
            </a:r>
            <a:r>
              <a:rPr lang="ja-JP" altLang="en-US" sz="1800" dirty="0" smtClean="0"/>
              <a:t>用紙</a:t>
            </a:r>
            <a:r>
              <a:rPr lang="en-US" altLang="ja-JP" sz="1800" dirty="0" smtClean="0"/>
              <a:t>2</a:t>
            </a:r>
            <a:r>
              <a:rPr lang="ja-JP" altLang="en-US" sz="1800" dirty="0" smtClean="0"/>
              <a:t>アップ両面で</a:t>
            </a:r>
            <a:r>
              <a:rPr lang="en-US" altLang="ja-JP" sz="1800" dirty="0" smtClean="0"/>
              <a:t>5</a:t>
            </a:r>
            <a:r>
              <a:rPr lang="ja-JP" altLang="en-US" sz="1800" dirty="0" smtClean="0"/>
              <a:t>枚程度）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 smtClean="0"/>
              <a:t>➢写真や図などを使って、説明可。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➢ファイルサイズは、できるだけ３</a:t>
            </a:r>
            <a:r>
              <a:rPr lang="en-US" altLang="ja-JP" sz="1800" dirty="0" smtClean="0"/>
              <a:t>MB</a:t>
            </a:r>
            <a:r>
              <a:rPr lang="ja-JP" altLang="en-US" sz="1800" dirty="0" smtClean="0"/>
              <a:t>以内にしてください。大きい場合は、メール受信できない可能性がありますので、ファイル転送サービス等を</a:t>
            </a:r>
            <a:r>
              <a:rPr lang="ja-JP" altLang="en-US" sz="1800" dirty="0"/>
              <a:t>活用</a:t>
            </a:r>
            <a:r>
              <a:rPr lang="ja-JP" altLang="en-US" sz="1800" dirty="0" smtClean="0"/>
              <a:t>いただき提出してください。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954853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50" y="721743"/>
            <a:ext cx="7886700" cy="448689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氏名 </a:t>
            </a:r>
            <a:r>
              <a:rPr lang="en-US" altLang="ja-JP" sz="2400" dirty="0" smtClean="0"/>
              <a:t>aa </a:t>
            </a:r>
            <a:r>
              <a:rPr lang="en-US" altLang="ja-JP" sz="2400" dirty="0" err="1" smtClean="0"/>
              <a:t>aa</a:t>
            </a:r>
            <a:endParaRPr kumimoji="1" lang="ja-JP" altLang="en-US" sz="2400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738378" y="1170432"/>
            <a:ext cx="7886700" cy="5477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dirty="0" smtClean="0"/>
              <a:t>●</a:t>
            </a:r>
            <a:r>
              <a:rPr lang="en-US" altLang="ja-JP" sz="1800" dirty="0" err="1" smtClean="0"/>
              <a:t>aaaaaaaaa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●</a:t>
            </a:r>
            <a:r>
              <a:rPr lang="en-US" altLang="ja-JP" sz="1800" dirty="0" err="1" smtClean="0"/>
              <a:t>aaaaaaa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 smtClean="0"/>
              <a:t>●</a:t>
            </a:r>
            <a:r>
              <a:rPr kumimoji="1" lang="en-US" altLang="ja-JP" sz="1800" dirty="0" err="1" smtClean="0"/>
              <a:t>aaaaaa</a:t>
            </a:r>
            <a:endParaRPr kumimoji="1" lang="ja-JP" altLang="en-US" sz="1800" dirty="0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73152" y="48709"/>
            <a:ext cx="7813548" cy="448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 smtClean="0"/>
              <a:t>①自己</a:t>
            </a:r>
            <a:r>
              <a:rPr lang="ja-JP" altLang="en-US" sz="2000" dirty="0"/>
              <a:t>紹介</a:t>
            </a:r>
          </a:p>
        </p:txBody>
      </p:sp>
    </p:spTree>
    <p:extLst>
      <p:ext uri="{BB962C8B-B14F-4D97-AF65-F5344CB8AC3E}">
        <p14:creationId xmlns:p14="http://schemas.microsoft.com/office/powerpoint/2010/main" val="4218890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50" y="721743"/>
            <a:ext cx="7886700" cy="448689"/>
          </a:xfrm>
        </p:spPr>
        <p:txBody>
          <a:bodyPr>
            <a:normAutofit/>
          </a:bodyPr>
          <a:lstStyle/>
          <a:p>
            <a:r>
              <a:rPr lang="en-US" altLang="ja-JP" sz="2400" dirty="0" err="1" smtClean="0"/>
              <a:t>aaaaaaa</a:t>
            </a:r>
            <a:endParaRPr kumimoji="1" lang="ja-JP" altLang="en-US" sz="2400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738378" y="1170432"/>
            <a:ext cx="7886700" cy="5477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dirty="0" smtClean="0"/>
              <a:t>●</a:t>
            </a:r>
            <a:r>
              <a:rPr lang="en-US" altLang="ja-JP" sz="1800" dirty="0" err="1" smtClean="0"/>
              <a:t>aaaaaaaaa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●</a:t>
            </a:r>
            <a:r>
              <a:rPr lang="en-US" altLang="ja-JP" sz="1800" dirty="0" err="1" smtClean="0"/>
              <a:t>aaaaaaa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 smtClean="0"/>
              <a:t>●</a:t>
            </a:r>
            <a:r>
              <a:rPr kumimoji="1" lang="en-US" altLang="ja-JP" sz="1800" dirty="0" err="1" smtClean="0"/>
              <a:t>aaaaaa</a:t>
            </a:r>
            <a:endParaRPr kumimoji="1" lang="ja-JP" altLang="en-US" sz="1800" dirty="0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73152" y="48709"/>
            <a:ext cx="7813548" cy="448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 smtClean="0"/>
              <a:t>②壱岐市</a:t>
            </a:r>
            <a:r>
              <a:rPr lang="en-US" altLang="ja-JP" sz="2000" dirty="0" smtClean="0"/>
              <a:t>SDGs</a:t>
            </a:r>
            <a:r>
              <a:rPr lang="ja-JP" altLang="en-US" sz="2000" dirty="0" smtClean="0"/>
              <a:t>推進の現状認識、課題感など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73008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50" y="721743"/>
            <a:ext cx="7886700" cy="448689"/>
          </a:xfrm>
        </p:spPr>
        <p:txBody>
          <a:bodyPr>
            <a:normAutofit/>
          </a:bodyPr>
          <a:lstStyle/>
          <a:p>
            <a:r>
              <a:rPr lang="en-US" altLang="ja-JP" sz="2400" dirty="0" err="1" smtClean="0"/>
              <a:t>aaaaaa</a:t>
            </a:r>
            <a:endParaRPr kumimoji="1" lang="ja-JP" altLang="en-US" sz="2400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738378" y="1170432"/>
            <a:ext cx="7886700" cy="5477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dirty="0" smtClean="0"/>
              <a:t>●</a:t>
            </a:r>
            <a:r>
              <a:rPr lang="en-US" altLang="ja-JP" sz="1800" dirty="0" err="1" smtClean="0"/>
              <a:t>aaaaaaaaa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●</a:t>
            </a:r>
            <a:r>
              <a:rPr lang="en-US" altLang="ja-JP" sz="1800" dirty="0" err="1" smtClean="0"/>
              <a:t>aaaaaaa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 smtClean="0"/>
              <a:t>●</a:t>
            </a:r>
            <a:r>
              <a:rPr kumimoji="1" lang="en-US" altLang="ja-JP" sz="1800" dirty="0" err="1" smtClean="0"/>
              <a:t>aaaaaa</a:t>
            </a:r>
            <a:endParaRPr kumimoji="1" lang="ja-JP" altLang="en-US" sz="1800" dirty="0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73152" y="48709"/>
            <a:ext cx="7813548" cy="448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 smtClean="0"/>
              <a:t>③できること（これまでの実績等）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619594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50" y="721743"/>
            <a:ext cx="7886700" cy="448689"/>
          </a:xfrm>
        </p:spPr>
        <p:txBody>
          <a:bodyPr>
            <a:normAutofit/>
          </a:bodyPr>
          <a:lstStyle/>
          <a:p>
            <a:r>
              <a:rPr lang="en-US" altLang="ja-JP" sz="2400" dirty="0" err="1" smtClean="0"/>
              <a:t>aaaaaa</a:t>
            </a:r>
            <a:endParaRPr kumimoji="1" lang="ja-JP" altLang="en-US" sz="2400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738378" y="1170432"/>
            <a:ext cx="7886700" cy="5477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dirty="0" smtClean="0"/>
              <a:t>●</a:t>
            </a:r>
            <a:r>
              <a:rPr lang="en-US" altLang="ja-JP" sz="1800" dirty="0" err="1" smtClean="0"/>
              <a:t>aaaaaaaaa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●</a:t>
            </a:r>
            <a:r>
              <a:rPr lang="en-US" altLang="ja-JP" sz="1800" dirty="0" err="1" smtClean="0"/>
              <a:t>aaaaaaa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 smtClean="0"/>
              <a:t>●</a:t>
            </a:r>
            <a:r>
              <a:rPr kumimoji="1" lang="en-US" altLang="ja-JP" sz="1800" dirty="0" err="1" smtClean="0"/>
              <a:t>aaaaaa</a:t>
            </a:r>
            <a:endParaRPr kumimoji="1" lang="ja-JP" altLang="en-US" sz="1800" dirty="0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73152" y="48709"/>
            <a:ext cx="7813548" cy="448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 smtClean="0"/>
              <a:t>④やりたいこと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50521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50" y="721743"/>
            <a:ext cx="7886700" cy="448689"/>
          </a:xfrm>
        </p:spPr>
        <p:txBody>
          <a:bodyPr>
            <a:normAutofit/>
          </a:bodyPr>
          <a:lstStyle/>
          <a:p>
            <a:r>
              <a:rPr lang="en-US" altLang="ja-JP" sz="2400" dirty="0" err="1" smtClean="0"/>
              <a:t>aasaaaa</a:t>
            </a:r>
            <a:endParaRPr kumimoji="1" lang="ja-JP" altLang="en-US" sz="2400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738378" y="1170432"/>
            <a:ext cx="7886700" cy="5477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dirty="0" smtClean="0"/>
              <a:t>●</a:t>
            </a:r>
            <a:r>
              <a:rPr lang="en-US" altLang="ja-JP" sz="1800" dirty="0" err="1" smtClean="0"/>
              <a:t>aaaaaaaaa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●</a:t>
            </a:r>
            <a:r>
              <a:rPr lang="en-US" altLang="ja-JP" sz="1800" dirty="0" err="1" smtClean="0"/>
              <a:t>aaaaaaa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 smtClean="0"/>
              <a:t>●</a:t>
            </a:r>
            <a:r>
              <a:rPr kumimoji="1" lang="en-US" altLang="ja-JP" sz="1800" dirty="0" err="1" smtClean="0"/>
              <a:t>aaaaaa</a:t>
            </a:r>
            <a:endParaRPr kumimoji="1" lang="ja-JP" altLang="en-US" sz="1800" dirty="0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73152" y="48709"/>
            <a:ext cx="7813548" cy="448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 smtClean="0"/>
              <a:t>⑤生み出したい成果や目標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87665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228</Words>
  <Application>Microsoft Office PowerPoint</Application>
  <PresentationFormat>画面に合わせる (4:3)</PresentationFormat>
  <Paragraphs>43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参考（自己PR等資料（任意様式））</vt:lpstr>
      <vt:lpstr>氏名 aa aa</vt:lpstr>
      <vt:lpstr>aaaaaaa</vt:lpstr>
      <vt:lpstr>aaaaaa</vt:lpstr>
      <vt:lpstr>aaaaaa</vt:lpstr>
      <vt:lpstr>aasaaaa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参考様式</dc:title>
  <dc:creator>user</dc:creator>
  <cp:lastModifiedBy>user</cp:lastModifiedBy>
  <cp:revision>4</cp:revision>
  <cp:lastPrinted>2022-04-08T07:48:31Z</cp:lastPrinted>
  <dcterms:created xsi:type="dcterms:W3CDTF">2022-04-08T07:28:56Z</dcterms:created>
  <dcterms:modified xsi:type="dcterms:W3CDTF">2022-04-11T03:43:49Z</dcterms:modified>
</cp:coreProperties>
</file>